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78" r:id="rId3"/>
    <p:sldId id="390" r:id="rId4"/>
    <p:sldId id="484" r:id="rId5"/>
    <p:sldId id="448" r:id="rId6"/>
    <p:sldId id="449" r:id="rId7"/>
    <p:sldId id="450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9" r:id="rId32"/>
    <p:sldId id="510" r:id="rId33"/>
    <p:sldId id="511" r:id="rId34"/>
    <p:sldId id="51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6B8"/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57" autoAdjust="0"/>
  </p:normalViewPr>
  <p:slideViewPr>
    <p:cSldViewPr>
      <p:cViewPr varScale="1">
        <p:scale>
          <a:sx n="69" d="100"/>
          <a:sy n="69" d="100"/>
        </p:scale>
        <p:origin x="14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8/11/2017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4" y="1304406"/>
            <a:ext cx="6351106" cy="45918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id-ID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ktivitas Bela Diri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4572000" y="2686686"/>
            <a:ext cx="4151243" cy="2504177"/>
            <a:chOff x="10154504" y="7821975"/>
            <a:chExt cx="9547860" cy="6010026"/>
          </a:xfrm>
        </p:grpSpPr>
        <p:sp>
          <p:nvSpPr>
            <p:cNvPr id="24" name="Rectangle 23"/>
            <p:cNvSpPr/>
            <p:nvPr/>
          </p:nvSpPr>
          <p:spPr>
            <a:xfrm>
              <a:off x="10238322" y="8806988"/>
              <a:ext cx="9372600" cy="5025013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prinsip-prinsip dan kode etik pencak silat.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 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variasi dan kombinasi teknik dasar pencak silat (lanjutan).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organisasi pertandingan pencak silat.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154504" y="7821975"/>
              <a:ext cx="9547860" cy="111009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194888" y="3740642"/>
            <a:ext cx="4133774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Flickr</a:t>
            </a:r>
            <a:r>
              <a:rPr lang="en-US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.com/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J.C Esperanca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577041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Variasi 5 (A Menyerang 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3255"/>
            <a:ext cx="3558589" cy="3739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59740"/>
            <a:ext cx="3962400" cy="367426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19200" y="4458476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2743200" y="4191776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486400" y="450696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010400" y="450696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3146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477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6. Variasi 6 (A Menyerang Terus 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02878"/>
            <a:ext cx="5646420" cy="39172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66800" y="458239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733800" y="5199023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105400" y="512618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246620" y="4526973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8160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5791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7. Variasi 7 (B Menyerang dan A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295400"/>
            <a:ext cx="6781800" cy="42445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14500" y="45720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307773" y="436775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4772891" y="50673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6743700" y="435389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8864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858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8. Variasi 8 (B Menyerang Dua Kali dan A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582" y="1257276"/>
            <a:ext cx="5926836" cy="407672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14500" y="480062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429000" y="430095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562600" y="526771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6954254" y="440750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402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8534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9. Variasi 9 (A Menyerang dengan Pukulan Lurus 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467600" cy="41721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364673" y="49530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2895600" y="434251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715000" y="50673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938655" y="49530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53323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781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10. Variasi 10 (A Menyerang Terusdan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52729"/>
            <a:ext cx="6172200" cy="408127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14500" y="483825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543300" y="487289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344391" y="446507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6903027" y="500841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6424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019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11. Variasi 11 (B Menyerang dan A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4000"/>
            <a:ext cx="5661660" cy="409932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485900" y="482742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162300" y="4513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4537364" y="518035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6431973" y="47101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2096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705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12. Variasi 12 (B Menyerang Terus dan A Menangkap)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22" y="1370276"/>
            <a:ext cx="5691378" cy="41947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69640" y="494068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150662" y="478413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194831" y="5288706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239000" y="456169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22574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019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13. Variasi 13 (A Menyerang 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943600" cy="438064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43000" y="49236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200400" y="476950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4876800" y="46863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505700" y="4595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055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705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14. Variasi 14 (A Menyerang Terus 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610134" cy="33528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5800" y="426248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2286000" y="44196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3810000" y="428407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5105400" y="47244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6601691" y="478284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8076734" y="455077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79009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69342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P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rinsip-Prinsip dan Kode Etik Pencak Silat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3400" y="1371600"/>
            <a:ext cx="4419600" cy="4317141"/>
          </a:xfrm>
          <a:prstGeom prst="cloudCallout">
            <a:avLst>
              <a:gd name="adj1" fmla="val -85152"/>
              <a:gd name="adj2" fmla="val -1292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Manusia selain diberi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jasmani yang sempurna juga mempunyai akal budi dan daya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untuk mempertahankan diri. Oleh karena itu, terciptalah cara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atau sistem bela diri. Salah satu bela diri khas Indonesia adalah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silat.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95400"/>
            <a:ext cx="3657599" cy="4907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172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15. Variasi 15 (A Menangkap dan Merebahkan B)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438900" cy="47429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49036" y="359069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2552700" y="394972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3517323" y="357837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4800600" y="305729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5905500" y="410846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7543800" y="473680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9305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457200"/>
            <a:ext cx="7239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16. Variasi 16 (A Menyerang dan B Menghindari Serangan)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02365"/>
            <a:ext cx="5791200" cy="45481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914400" y="309478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4229100" y="282808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5867400" y="428407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7277100" y="330832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2895600" y="5307243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3" name="Oval 12"/>
          <p:cNvSpPr/>
          <p:nvPr/>
        </p:nvSpPr>
        <p:spPr>
          <a:xfrm>
            <a:off x="5181600" y="513293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19875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7086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17. Variasi 17 (A Menghindari Serangan, lalu Menyerang)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1" y="1447801"/>
            <a:ext cx="6906466" cy="38862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219200" y="500398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352800" y="510020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4876800" y="459874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086600" y="506729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6826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5867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18. Variasi 18 (B Menghindar dan Menyerang)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970"/>
            <a:ext cx="7467600" cy="33546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828800" y="426710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4267200" y="500322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867400" y="473652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543800" y="4429996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4917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5943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19. Variasi 19 (A Menyerang dan B Menghindar)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77426"/>
            <a:ext cx="8942770" cy="322179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1000" y="4632012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2133600" y="494682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3505200" y="48006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5257800" y="513845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6774534" y="494651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8499425" y="476137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0910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781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20. Variasi 20 (A Berputar dan Diteruskan Menyerang)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54595"/>
            <a:ext cx="6096000" cy="372927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714500" y="48006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595255" y="487213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576455" y="518386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010400" y="4966025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5815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56388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21. Variasi 21 (B Menghindar dan A Berputar ke Kiri Setengah Putaran)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85" y="1629628"/>
            <a:ext cx="5269230" cy="37043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09800" y="500231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4413885" y="500231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543550" y="523206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315200" y="486679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29326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57200"/>
            <a:ext cx="6781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22. Variasi 22 (B Menyerang dan A Menolak Serangan)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64" y="1490657"/>
            <a:ext cx="6152272" cy="384334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981200" y="4648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8" name="Oval 7"/>
          <p:cNvSpPr/>
          <p:nvPr/>
        </p:nvSpPr>
        <p:spPr>
          <a:xfrm>
            <a:off x="3390900" y="530065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5396772" y="52197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7010400" y="467629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94102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259270"/>
            <a:ext cx="6400800" cy="6551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O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rganisasi Pertandingan Pencak Silat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066800"/>
            <a:ext cx="4343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Gelanggang dan Perlengkapan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343400" y="914400"/>
            <a:ext cx="4495800" cy="5029200"/>
          </a:xfrm>
          <a:prstGeom prst="cloudCallout">
            <a:avLst>
              <a:gd name="adj1" fmla="val -87309"/>
              <a:gd name="adj2" fmla="val 449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Gelanggang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untuk pertandingan pencak silat dapat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menggunakan lantai atau panggung yang dilapisi matras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dengan ketebalan 5 cm, rata dan tidak memantul, serta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ditutup dengan alas yang tidak licin berukuran 9 × 9 </a:t>
            </a:r>
            <a:r>
              <a:rPr lang="sv-SE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728498"/>
            <a:ext cx="3334806" cy="44743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30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338944" y="5248435"/>
            <a:ext cx="4807424" cy="771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Formulir pertandingan dan perlengkapan lain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267254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42463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Perlengkapan gelanggang lainnya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7584" y="4334035"/>
            <a:ext cx="4807424" cy="771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Lampu pemenang berwarna merah dan biru, atau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alat lain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pemenang.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31793" y="95959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398593" y="105641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98208" y="899663"/>
            <a:ext cx="5083792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Ember, gelas, kain pel, dan keset dari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ijuk.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78423" y="181406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445223" y="194584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9623" y="1814064"/>
            <a:ext cx="4510585" cy="64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 pertandingan (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watch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84109" y="269157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450909" y="276777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393208" y="35612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460008" y="363749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67584" y="3495835"/>
            <a:ext cx="4350224" cy="832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Lampu babak atau tanda lain untuk menentukan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ronde (babak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45975" y="2576063"/>
            <a:ext cx="4676633" cy="8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n-N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Gong atau alat yang berfungsi sama.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93208" y="43994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1" name="Right Arrow 20"/>
          <p:cNvSpPr/>
          <p:nvPr/>
        </p:nvSpPr>
        <p:spPr>
          <a:xfrm>
            <a:off x="2460008" y="447569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364568" y="531389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6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4" name="Right Arrow 23"/>
          <p:cNvSpPr/>
          <p:nvPr/>
        </p:nvSpPr>
        <p:spPr>
          <a:xfrm>
            <a:off x="2431368" y="5390092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9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838200"/>
            <a:ext cx="5105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Prinsip-Prinsip Bela Diri Pencak Silat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1585" y="17989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148385" y="189573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548190"/>
            <a:ext cx="4495800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Seorang pesilat tidak berbuat hal-hal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 merugikan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 sendiri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28215" y="27133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195015" y="284510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09415" y="2713325"/>
            <a:ext cx="4948451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memancing kericuhan.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901" y="37069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200701" y="378311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3000" y="476297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209800" y="483917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16342" y="4572000"/>
            <a:ext cx="4807424" cy="99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mencari musuh.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95767" y="3505200"/>
            <a:ext cx="4676633" cy="1017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Pembelaan diri merupakan prinsip utama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pencak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silat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066800"/>
            <a:ext cx="5181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Pembagian Kelas dalam Pencak Silat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799" y="1676400"/>
            <a:ext cx="2017593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Menurut umur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36593" y="228818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703393" y="238499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03008" y="2228245"/>
            <a:ext cx="5083792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Remaja (14–17 tahun)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683223" y="314264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750023" y="327443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1400" y="3283434"/>
            <a:ext cx="4510585" cy="450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Taruna (17–21 tahun)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688909" y="402015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755709" y="409635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650775" y="3904645"/>
            <a:ext cx="4676633" cy="8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Dewasa (21–35 tahun)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58" y="476287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Menurut berat badan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5976" y="4958372"/>
            <a:ext cx="4807424" cy="771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E di atas 45 kg–48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10185" y="15839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20" name="Right Arrow 19"/>
          <p:cNvSpPr/>
          <p:nvPr/>
        </p:nvSpPr>
        <p:spPr>
          <a:xfrm>
            <a:off x="2376985" y="1680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76600" y="1524000"/>
            <a:ext cx="5083792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A 33 kg–36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56815" y="24384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423615" y="25701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38015" y="2438401"/>
            <a:ext cx="4510585" cy="64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B 36 kg–39 kg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62501" y="33159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26" name="Right Arrow 25"/>
          <p:cNvSpPr/>
          <p:nvPr/>
        </p:nvSpPr>
        <p:spPr>
          <a:xfrm>
            <a:off x="2429301" y="33921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71600" y="41856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438400" y="42618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45976" y="4120172"/>
            <a:ext cx="4350224" cy="743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D di atas 42 kg–45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24367" y="3200400"/>
            <a:ext cx="4676633" cy="8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C di atas 39 kg–42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71600" y="50238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2438400" y="51000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58" y="920476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Golongan remaja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1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10185" y="15839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6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0" name="Right Arrow 19"/>
          <p:cNvSpPr/>
          <p:nvPr/>
        </p:nvSpPr>
        <p:spPr>
          <a:xfrm>
            <a:off x="2376985" y="1680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76600" y="1524000"/>
            <a:ext cx="5083792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F di atas 48 kg–51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56815" y="24384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7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423615" y="25701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38015" y="2438401"/>
            <a:ext cx="4510585" cy="64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G di atas 51 kg–54 kg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62501" y="33159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8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6" name="Right Arrow 25"/>
          <p:cNvSpPr/>
          <p:nvPr/>
        </p:nvSpPr>
        <p:spPr>
          <a:xfrm>
            <a:off x="2429301" y="33921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71600" y="41856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9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438400" y="42618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45976" y="4120172"/>
            <a:ext cx="4350224" cy="743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I di atas 57 kg–60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24367" y="3200400"/>
            <a:ext cx="4676633" cy="8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H di atas 54 kg–57 </a:t>
            </a:r>
            <a:r>
              <a:rPr lang="pt-BR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0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5976" y="4958372"/>
            <a:ext cx="4807424" cy="771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E di atas 60 kg–65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10185" y="15839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20" name="Right Arrow 19"/>
          <p:cNvSpPr/>
          <p:nvPr/>
        </p:nvSpPr>
        <p:spPr>
          <a:xfrm>
            <a:off x="2376985" y="1680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76600" y="1524000"/>
            <a:ext cx="5083792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A 40 kg–45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56815" y="24384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423615" y="25701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38015" y="2438401"/>
            <a:ext cx="4510585" cy="64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B di atas 45 kg–50 kg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62501" y="33159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26" name="Right Arrow 25"/>
          <p:cNvSpPr/>
          <p:nvPr/>
        </p:nvSpPr>
        <p:spPr>
          <a:xfrm>
            <a:off x="2429301" y="33921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71600" y="41856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438400" y="42618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45976" y="4120172"/>
            <a:ext cx="4350224" cy="743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D di atas 55 kg–60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24367" y="3200400"/>
            <a:ext cx="4676633" cy="8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C di atas 50 kg–55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371600" y="50238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32" name="Right Arrow 31"/>
          <p:cNvSpPr/>
          <p:nvPr/>
        </p:nvSpPr>
        <p:spPr>
          <a:xfrm>
            <a:off x="2438400" y="51000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0" y="920476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Golongan taruna dan dewasa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8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10185" y="15839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6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0" name="Right Arrow 19"/>
          <p:cNvSpPr/>
          <p:nvPr/>
        </p:nvSpPr>
        <p:spPr>
          <a:xfrm>
            <a:off x="2376985" y="16807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76600" y="1524000"/>
            <a:ext cx="5083792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F di atas 65 kg–70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56815" y="24384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7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423615" y="25701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38015" y="2438401"/>
            <a:ext cx="4510585" cy="64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G di atas 70 kg–75 kg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362501" y="33159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8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6" name="Right Arrow 25"/>
          <p:cNvSpPr/>
          <p:nvPr/>
        </p:nvSpPr>
        <p:spPr>
          <a:xfrm>
            <a:off x="2429301" y="33921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71600" y="41856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9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8" name="Right Arrow 27"/>
          <p:cNvSpPr/>
          <p:nvPr/>
        </p:nvSpPr>
        <p:spPr>
          <a:xfrm>
            <a:off x="2438400" y="42618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45976" y="4120172"/>
            <a:ext cx="4350224" cy="743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bebas umumnya di atas 65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24367" y="3200400"/>
            <a:ext cx="4676633" cy="8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 H di atas 75 kg–80 kg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2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838200"/>
            <a:ext cx="3352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Kode Etik Pencak Silat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81585" y="1600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148385" y="16970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447800"/>
            <a:ext cx="4799566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mempergunakan kepandaiannya untuk menolong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orang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28215" y="262067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195015" y="275246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09415" y="2514601"/>
            <a:ext cx="4948451" cy="917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boleh menonjolkan diri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 sombong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apalagi berlaku sewenang-wenang.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33901" y="373979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200701" y="381599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143000" y="506178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209800" y="513798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16342" y="4870810"/>
            <a:ext cx="4807424" cy="99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boleh menyerang terlebih dahulu, bahkan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menghindari perselisihan.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95767" y="3505200"/>
            <a:ext cx="4676633" cy="1377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Tidak boleh mencari atau mempunyai musuh.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Hanya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boleh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 lawan, tetapi bukan musuh,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sekalipun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lawannya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jahat.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6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592" y="1905000"/>
            <a:ext cx="55080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Gerakan 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259270"/>
            <a:ext cx="7543800" cy="8837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Variasi dan Kombinasi Teknik Dasar Pencak Silat (Lanjutan)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295400"/>
            <a:ext cx="6705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Variasi 1 (A Menyerang dan B Menghindarkan Diri)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80" y="1981200"/>
            <a:ext cx="2994380" cy="401467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37246" y="5055509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6290377" y="5317123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39587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709" y="785689"/>
            <a:ext cx="55080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Gerakan B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4" y="1295400"/>
            <a:ext cx="3852466" cy="4048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38" y="1416071"/>
            <a:ext cx="4236118" cy="392807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66800" y="489411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2781713" y="454372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5516582" y="453667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3" name="Oval 12"/>
          <p:cNvSpPr/>
          <p:nvPr/>
        </p:nvSpPr>
        <p:spPr>
          <a:xfrm>
            <a:off x="7232526" y="455065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4375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782" y="873633"/>
            <a:ext cx="7696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Variasi 1 (A Menyerang Dua Kali dan B Menghindarkan Diri)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752600"/>
            <a:ext cx="8610600" cy="369471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1832" y="4995801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2438400" y="4730763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3465368" y="5250448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5342660" y="496546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6393873" y="50673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3" name="Oval 12"/>
          <p:cNvSpPr/>
          <p:nvPr/>
        </p:nvSpPr>
        <p:spPr>
          <a:xfrm>
            <a:off x="7962900" y="513033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83260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782" y="873633"/>
            <a:ext cx="561801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Variasi 3 (A Menangkis dan B Menyerang)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41251"/>
            <a:ext cx="6096000" cy="394154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35627" y="48006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9" name="Oval 8"/>
          <p:cNvSpPr/>
          <p:nvPr/>
        </p:nvSpPr>
        <p:spPr>
          <a:xfrm>
            <a:off x="3797877" y="500567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0" name="Oval 9"/>
          <p:cNvSpPr/>
          <p:nvPr/>
        </p:nvSpPr>
        <p:spPr>
          <a:xfrm>
            <a:off x="5442238" y="5272374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6819899" y="48006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8290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66" y="1143000"/>
            <a:ext cx="6386467" cy="4925568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457200"/>
            <a:ext cx="577041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Variasi 4 (A Menangkap dan Merebahkan B)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946564" y="34290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4" name="Oval 13"/>
          <p:cNvSpPr/>
          <p:nvPr/>
        </p:nvSpPr>
        <p:spPr>
          <a:xfrm>
            <a:off x="7616417" y="297872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5" name="Oval 14"/>
          <p:cNvSpPr/>
          <p:nvPr/>
        </p:nvSpPr>
        <p:spPr>
          <a:xfrm>
            <a:off x="4585855" y="271202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6" name="Oval 15"/>
          <p:cNvSpPr/>
          <p:nvPr/>
        </p:nvSpPr>
        <p:spPr>
          <a:xfrm>
            <a:off x="3345634" y="41148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  <p:sp>
        <p:nvSpPr>
          <p:cNvPr id="17" name="Oval 16"/>
          <p:cNvSpPr/>
          <p:nvPr/>
        </p:nvSpPr>
        <p:spPr>
          <a:xfrm>
            <a:off x="6096000" y="4350327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A</a:t>
            </a:r>
            <a:endParaRPr lang="id-ID" b="1" dirty="0"/>
          </a:p>
        </p:txBody>
      </p:sp>
      <p:sp>
        <p:nvSpPr>
          <p:cNvPr id="18" name="Oval 17"/>
          <p:cNvSpPr/>
          <p:nvPr/>
        </p:nvSpPr>
        <p:spPr>
          <a:xfrm>
            <a:off x="7689033" y="5029200"/>
            <a:ext cx="533400" cy="533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B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57508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5459</TotalTime>
  <Words>1132</Words>
  <Application>Microsoft Office PowerPoint</Application>
  <PresentationFormat>On-screen Show (4:3)</PresentationFormat>
  <Paragraphs>261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galacitagie</cp:lastModifiedBy>
  <cp:revision>206</cp:revision>
  <dcterms:created xsi:type="dcterms:W3CDTF">2016-09-29T06:00:43Z</dcterms:created>
  <dcterms:modified xsi:type="dcterms:W3CDTF">2017-08-11T02:45:05Z</dcterms:modified>
</cp:coreProperties>
</file>